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039200" y="178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dzdzd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45720000" y="45720000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00000"/>
                </a:solidFill>
              </a:rPr>
              <a:t>dzdzdzd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2025-04-25T13:42:54Z</dcterms:created>
  <dcterms:modified xsi:type="dcterms:W3CDTF">2025-04-25T13:42:54Z</dcterms:modified>
</cp:coreProperties>
</file>